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F99CB9-FC6F-4E06-AC63-2AA5DA343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E825266-CE54-4218-918E-929A17A8C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D9F4980-C933-470D-8291-86A28540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4786256-AF92-40AF-9BC1-15BB51FE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8E1D9F-7F36-4873-9DA9-12713A412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7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D4ACE5-CCFC-471A-834C-6116C0BD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0787398-0E62-4837-B010-AF3CD249A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F6069C-A770-4F06-9EF4-FECA1D82E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834E12-405C-439C-B463-67A57F709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4C7A7D3-4819-422A-AE16-8BF4B1C2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1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DB2416E-2431-4149-A24B-BD6E427D66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7C8144B-65C7-4657-9792-694B6ED29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FE7948-88CA-484D-8FE4-C0FADFAA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6FAAF4-B0F7-4DE3-BE04-A3C48802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A9A9D2-A898-4E24-8865-F65D6500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88C95D-55F3-4810-A370-0FC1ED18F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BF7B74-331B-4669-BF2C-37C18C60B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74F4062-E2D7-4961-BFB7-6D3FE00BD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D6AEE64-AF83-42A7-BCD9-47B78BCB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9AEAEC-3DEE-4975-A425-5CCC7C4D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8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DD1023-AF27-49A4-B097-579CA063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56B34C2-C379-4FAD-B1CD-7222ADA6A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2C6BF2-8E9F-431A-A293-CD780498D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82D3B69-1F4B-47B8-BF60-04EBBA850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D1FE721-5468-4C8D-AC86-A4E9D80C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8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B42087-97F6-4BEE-84CC-B14207BB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CDB713-0A6B-430E-9D23-C084F69CE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B3AB090-DF19-4A45-961D-343563080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91E5418-220B-4721-BBE6-ABB6363E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1B27DD0-EA18-4601-8E81-4FB6A9BA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F7F1BE6-772F-4511-AA18-34EDBB84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5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E8AAED-F9B7-4D55-B135-C1CEFF67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F6D5DEE-DD9A-4997-9C43-22AF196A6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44FCD7F-EF44-42DD-84DF-FE6765577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5682C0A-9F41-4EBC-BABA-A2AB508A6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CD99E87-C087-4AC3-92FD-61B1B79EF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954A08A-A32D-4699-83D1-3DB74FA9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F2724C3-E9D5-4C18-8A62-2F6CD99A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F09CE00-8E6B-48F0-90C5-C0B1E7622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3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0BD440-2017-413F-B1AF-B3C83D33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4ABA691-B2E4-4D33-9335-7868C660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67CF1F0-6DE8-4714-9DF0-8BBC887F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99C2529-3EB3-4A11-9D3C-33C2BDE4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3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7D9C1D0-52FE-42DF-BB32-3A5ED7B0E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DA60ED9-FE75-415F-B8FE-37C249A1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58C3655-E2CF-439A-A3F0-A22B4D8B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9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8951F2-C498-4B0B-A9EF-A8211EB2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F45F3D-9DA6-4DD4-8D87-6F149108E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6AAF668-46AD-4B4A-97E7-74F36EA43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0497E7F-619D-445C-89D6-6265F702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ADCD1D9-00C5-43A1-B220-C5283151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C90CB86-2A66-4074-AB60-DBE451B2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9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BB69AD-4B38-46EA-A80A-E1745218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E106D56-EBC7-46FE-86C2-287F08FA9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1B13F31-E952-4E2D-9A54-2A39AEBF9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595E459-7FEB-4979-A725-4C405DFB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10088B0-BF25-43CB-9EAB-4E6C63A03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D7DAAD3-9E12-4C8A-8B80-B3E56819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7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D2D6932-ABE8-45C6-9563-8BB285B5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6372E60-C9A0-4FE4-B065-94D11048F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011E370-57CF-4C3A-94F2-CD4578004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1432-6E20-4490-A3CF-41313FAC9D7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10CB420-AB01-4AAA-89FB-F829553C4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C4CEAFD-FB19-44CF-A65B-8CBA3AFFA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D276-D38E-4950-B103-ACC5C171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9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pZotJKOmb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orms.gle/Xafv1MN5GXqcB9mq6" TargetMode="External"/><Relationship Id="rId4" Type="http://schemas.openxmlformats.org/officeDocument/2006/relationships/hyperlink" Target="https://www.jigsawplanet.com/?rc=play&amp;pid=2d3535b56f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oja učiteljica - pismeni sastav 2">
            <a:extLst>
              <a:ext uri="{FF2B5EF4-FFF2-40B4-BE49-F238E27FC236}">
                <a16:creationId xmlns:a16="http://schemas.microsoft.com/office/drawing/2014/main" id="{E01FFA31-6B70-4231-BA50-7CB055CD6E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 bwMode="auto">
          <a:xfrm>
            <a:off x="20" y="10"/>
            <a:ext cx="12191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: Shape 8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14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1D8C0C92-6633-4085-B39D-6E3F10D1FCA9}"/>
              </a:ext>
            </a:extLst>
          </p:cNvPr>
          <p:cNvSpPr/>
          <p:nvPr/>
        </p:nvSpPr>
        <p:spPr>
          <a:xfrm>
            <a:off x="3692298" y="1525577"/>
            <a:ext cx="29756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Српски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народни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s-Cyrl-B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инструменти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3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rbija u Bergenu – Društvo Srba i prijatelja Srbije – Bergen">
            <a:extLst>
              <a:ext uri="{FF2B5EF4-FFF2-40B4-BE49-F238E27FC236}">
                <a16:creationId xmlns:a16="http://schemas.microsoft.com/office/drawing/2014/main" id="{816F2926-B1D6-4330-ACA5-191F40A02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298" y="156376"/>
            <a:ext cx="5883965" cy="322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rbija u Bergenu – Društvo Srba i prijatelja Srbije – Bergen">
            <a:extLst>
              <a:ext uri="{FF2B5EF4-FFF2-40B4-BE49-F238E27FC236}">
                <a16:creationId xmlns:a16="http://schemas.microsoft.com/office/drawing/2014/main" id="{B450AF1F-02F5-4F6F-A49C-14270209A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599" y="3631095"/>
            <a:ext cx="5655365" cy="314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Srbija u Bergenu – Društvo Srba i prijatelja Srbije – Bergen">
            <a:extLst>
              <a:ext uri="{FF2B5EF4-FFF2-40B4-BE49-F238E27FC236}">
                <a16:creationId xmlns:a16="http://schemas.microsoft.com/office/drawing/2014/main" id="{2477E4CF-1F67-4E30-8D52-553FB25E7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7597" y="824506"/>
            <a:ext cx="5769666" cy="465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EB71F7DA-C28E-4098-8FA9-A437286C28F4}"/>
              </a:ext>
            </a:extLst>
          </p:cNvPr>
          <p:cNvSpPr/>
          <p:nvPr/>
        </p:nvSpPr>
        <p:spPr>
          <a:xfrm>
            <a:off x="1107585" y="593705"/>
            <a:ext cx="451197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Уводни део часа: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s-Cyrl-BA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 снимак: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https://www.youtube.com/watch?v=cpZotJKOmbw</a:t>
            </a:r>
            <a:endParaRPr lang="bs-Cyrl-BA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Cyrl-B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s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Пузле: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https://www.jigsawplanet.com/?rc=play&amp;pid=2d3535b56fb0</a:t>
            </a:r>
            <a:endParaRPr lang="bs-Cyrl-BA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60EE58F7-E9C3-458F-A4B9-9AAEDE0158A8}"/>
              </a:ext>
            </a:extLst>
          </p:cNvPr>
          <p:cNvSpPr/>
          <p:nvPr/>
        </p:nvSpPr>
        <p:spPr>
          <a:xfrm>
            <a:off x="7483534" y="2527009"/>
            <a:ext cx="3277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Главни део часа: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s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 час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C9716CA5-7067-4692-BE04-0C03F4D00E74}"/>
              </a:ext>
            </a:extLst>
          </p:cNvPr>
          <p:cNvSpPr/>
          <p:nvPr/>
        </p:nvSpPr>
        <p:spPr>
          <a:xfrm>
            <a:off x="1187483" y="4124466"/>
            <a:ext cx="435218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Завршни део часа: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s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Самостални рад ученика</a:t>
            </a:r>
          </a:p>
          <a:p>
            <a:r>
              <a:rPr lang="bs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Упитник: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https://forms.gle/Xafv1MN5GXqcB9mq6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s-Cyrl-B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93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62</Words>
  <Application>Microsoft Office PowerPoint</Application>
  <PresentationFormat>Široki zaslon</PresentationFormat>
  <Paragraphs>12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4</cp:revision>
  <dcterms:created xsi:type="dcterms:W3CDTF">2020-05-11T11:41:17Z</dcterms:created>
  <dcterms:modified xsi:type="dcterms:W3CDTF">2020-05-11T13:14:29Z</dcterms:modified>
</cp:coreProperties>
</file>